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79280" cy="56692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2024-05-31T15:17:15Z</dcterms:modified>
  <cp:revision>12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